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44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699AF0-A8AE-406D-965A-D866486A3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1A96CC-1B16-4925-A89E-669FEB4072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6D523A-75F8-4ECF-9E86-CC7A12299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5A113-C048-403D-853F-E210985E66BA}" type="datetimeFigureOut">
              <a:rPr lang="zh-CN" altLang="en-US" smtClean="0"/>
              <a:t>2018/6/12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B71B71-4BD0-4977-9502-65217C5CA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17FF37-ADF1-4BAF-99B4-B4468D791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2212D-75AF-448E-BB7C-51FFBDBFE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200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B9863D-261D-4B01-942C-42AED9506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61F1A52-45E6-4CCA-BAC5-FE51980287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664476-81FB-4074-9FB0-F90D3CE06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5A113-C048-403D-853F-E210985E66BA}" type="datetimeFigureOut">
              <a:rPr lang="zh-CN" altLang="en-US" smtClean="0"/>
              <a:t>2018/6/12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DF85C1-41EE-4865-953E-4A2891B2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E19889-55E0-479B-A0D3-C2BE1029E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2212D-75AF-448E-BB7C-51FFBDBFE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183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8AE91EA-C409-4058-83FD-862AD808DB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9F20AA7-BCDC-4E6D-9B79-B458C028D6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E3F7F6-0063-489D-AFBB-ABC830E53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5A113-C048-403D-853F-E210985E66BA}" type="datetimeFigureOut">
              <a:rPr lang="zh-CN" altLang="en-US" smtClean="0"/>
              <a:t>2018/6/12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DD16BF-D54B-4AD7-B417-76032C8B1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FD466A-6458-49AF-B0B0-C46E7B3DF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2212D-75AF-448E-BB7C-51FFBDBFE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588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72340E-470E-47E7-AC2B-6D47B08A1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67A864-15BD-461F-AE06-B4CF16F72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0D59CA-C489-4A12-82D8-5F7CFA609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5A113-C048-403D-853F-E210985E66BA}" type="datetimeFigureOut">
              <a:rPr lang="zh-CN" altLang="en-US" smtClean="0"/>
              <a:t>2018/6/12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56756A-A99D-44A0-B61D-CC662075B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8332C7-A9D1-4507-B648-C7F51DBB0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2212D-75AF-448E-BB7C-51FFBDBFE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263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CC951F-03E1-4627-9234-111DC5133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7EFBDF-4415-48A5-B4D6-AD64CED82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E3811C-85C5-42A4-938F-F7DD10B12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5A113-C048-403D-853F-E210985E66BA}" type="datetimeFigureOut">
              <a:rPr lang="zh-CN" altLang="en-US" smtClean="0"/>
              <a:t>2018/6/12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C06EB-33DF-40C7-8824-2AB70164A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C63157-D063-497C-A9EB-9A9AE62A4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2212D-75AF-448E-BB7C-51FFBDBFE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786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A42DCA-753D-4458-AD77-49868D8EC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B67749-CDCB-446D-BB0C-9EC697E9CF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A7CE3F8-7A42-44F6-96F7-1ABC78B1C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62952C8-54B0-428D-B62A-B0F18F105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5A113-C048-403D-853F-E210985E66BA}" type="datetimeFigureOut">
              <a:rPr lang="zh-CN" altLang="en-US" smtClean="0"/>
              <a:t>2018/6/12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59D74E-2155-4C69-BA82-87958EA38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1CD2A2-99D6-4F8E-8E57-1531F3BBE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2212D-75AF-448E-BB7C-51FFBDBFE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51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C6DDFD-7046-40A4-9140-53AD53BE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8926A8-64B6-4650-89EE-A15C7FA3F4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E4D95AB-B2AC-4737-9305-20FC4C5C7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6BB52E4-5514-411B-B7FD-FE525D73F9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1EACD8F-7405-43DD-ACB6-43321A8438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7FB8126-3276-4131-A89F-3E0E6D225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5A113-C048-403D-853F-E210985E66BA}" type="datetimeFigureOut">
              <a:rPr lang="zh-CN" altLang="en-US" smtClean="0"/>
              <a:t>2018/6/12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77BEBF0-22A9-4086-A275-18045AD5F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5462DC4-1363-4335-BD09-CFC9D0212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2212D-75AF-448E-BB7C-51FFBDBFE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547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37538A-AA8D-4224-A46B-5898F2EBE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2B52F26-B2BC-4BA9-A230-CF3712C28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5A113-C048-403D-853F-E210985E66BA}" type="datetimeFigureOut">
              <a:rPr lang="zh-CN" altLang="en-US" smtClean="0"/>
              <a:t>2018/6/12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6C4881F-E847-40F4-8C97-CFA9F4303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652222-7D88-4FAF-86BF-1C644F1A8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2212D-75AF-448E-BB7C-51FFBDBFE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414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2772686-003C-46F6-AC29-CB05ABC5F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5A113-C048-403D-853F-E210985E66BA}" type="datetimeFigureOut">
              <a:rPr lang="zh-CN" altLang="en-US" smtClean="0"/>
              <a:t>2018/6/12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5ED51AC-C9FC-458B-A0A3-585AC6CE5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F9DF5C-4C6B-4A00-A9B5-E1EF19F1F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2212D-75AF-448E-BB7C-51FFBDBFE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672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805455-4E41-414F-8578-006052432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BC6902-9515-45DE-870D-5D99ACE4A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185CFC7-4039-4C9A-B7C2-37CE8F814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83AF2B7-CD5A-4BC5-9FA2-B92704A40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5A113-C048-403D-853F-E210985E66BA}" type="datetimeFigureOut">
              <a:rPr lang="zh-CN" altLang="en-US" smtClean="0"/>
              <a:t>2018/6/12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11C9FA-D064-402D-90AA-7238C14BB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B20E42F-22BA-46B9-8AF4-E7CADF335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2212D-75AF-448E-BB7C-51FFBDBFE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519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F269FB-DC9D-4082-A6A9-97CE24140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861E0AC-C1FA-40A4-AA59-00FA3A7198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C913F6-933D-4809-AC46-9070EAECDE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A5739D-5A72-4FD1-8B8B-3866AF00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5A113-C048-403D-853F-E210985E66BA}" type="datetimeFigureOut">
              <a:rPr lang="zh-CN" altLang="en-US" smtClean="0"/>
              <a:t>2018/6/12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A706249-251D-4834-B7B8-2219A15FA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A044928-42D7-49A7-8420-9D6409829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2212D-75AF-448E-BB7C-51FFBDBFE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21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10B52F7-527F-4D2C-AD5F-7525DCA5A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E0F7DC-3E88-471D-A9F7-81C1F7B09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8E3102-5379-4124-95E8-7732070258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25A113-C048-403D-853F-E210985E66BA}" type="datetimeFigureOut">
              <a:rPr lang="zh-CN" altLang="en-US" smtClean="0"/>
              <a:t>2018/6/12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0E87A9-DB3D-4000-840E-5B6CE23E9F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489870-F956-478E-A0A5-439E575A71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2212D-75AF-448E-BB7C-51FFBDBFE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219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9427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0571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6831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5896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7724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5128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8357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5481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5357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5321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2611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9724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9399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5226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709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7429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3421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7100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8379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1505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247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0</Words>
  <Application>Microsoft Office PowerPoint</Application>
  <PresentationFormat>全屏显示(4:3)</PresentationFormat>
  <Paragraphs>0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Joe</dc:creator>
  <cp:lastModifiedBy>Joe</cp:lastModifiedBy>
  <cp:revision>1</cp:revision>
  <dcterms:created xsi:type="dcterms:W3CDTF">2018-06-12T13:06:11Z</dcterms:created>
  <dcterms:modified xsi:type="dcterms:W3CDTF">2018-06-12T14:56:29Z</dcterms:modified>
</cp:coreProperties>
</file>